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7" autoAdjust="0"/>
    <p:restoredTop sz="94660"/>
  </p:normalViewPr>
  <p:slideViewPr>
    <p:cSldViewPr snapToGrid="0">
      <p:cViewPr varScale="1">
        <p:scale>
          <a:sx n="59" d="100"/>
          <a:sy n="59" d="100"/>
        </p:scale>
        <p:origin x="1443" y="3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995312"/>
            <a:ext cx="5829300" cy="4244622"/>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6403623"/>
            <a:ext cx="5143500" cy="2943577"/>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18F3E2D-09FA-4F5A-9132-FF92BC56F52B}" type="datetimeFigureOut">
              <a:rPr lang="en-CA" smtClean="0"/>
              <a:t>2025-10-19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32602C5-3F42-458A-A465-E09AB0221C81}" type="slidenum">
              <a:rPr lang="en-CA" smtClean="0"/>
              <a:t>‹#›</a:t>
            </a:fld>
            <a:endParaRPr lang="en-CA"/>
          </a:p>
        </p:txBody>
      </p:sp>
    </p:spTree>
    <p:extLst>
      <p:ext uri="{BB962C8B-B14F-4D97-AF65-F5344CB8AC3E}">
        <p14:creationId xmlns:p14="http://schemas.microsoft.com/office/powerpoint/2010/main" val="2224938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8F3E2D-09FA-4F5A-9132-FF92BC56F52B}" type="datetimeFigureOut">
              <a:rPr lang="en-CA" smtClean="0"/>
              <a:t>2025-10-19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32602C5-3F42-458A-A465-E09AB0221C81}" type="slidenum">
              <a:rPr lang="en-CA" smtClean="0"/>
              <a:t>‹#›</a:t>
            </a:fld>
            <a:endParaRPr lang="en-CA"/>
          </a:p>
        </p:txBody>
      </p:sp>
    </p:spTree>
    <p:extLst>
      <p:ext uri="{BB962C8B-B14F-4D97-AF65-F5344CB8AC3E}">
        <p14:creationId xmlns:p14="http://schemas.microsoft.com/office/powerpoint/2010/main" val="1819184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649111"/>
            <a:ext cx="147875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649111"/>
            <a:ext cx="4350544"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8F3E2D-09FA-4F5A-9132-FF92BC56F52B}" type="datetimeFigureOut">
              <a:rPr lang="en-CA" smtClean="0"/>
              <a:t>2025-10-19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32602C5-3F42-458A-A465-E09AB0221C81}" type="slidenum">
              <a:rPr lang="en-CA" smtClean="0"/>
              <a:t>‹#›</a:t>
            </a:fld>
            <a:endParaRPr lang="en-CA"/>
          </a:p>
        </p:txBody>
      </p:sp>
    </p:spTree>
    <p:extLst>
      <p:ext uri="{BB962C8B-B14F-4D97-AF65-F5344CB8AC3E}">
        <p14:creationId xmlns:p14="http://schemas.microsoft.com/office/powerpoint/2010/main" val="1412893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8F3E2D-09FA-4F5A-9132-FF92BC56F52B}" type="datetimeFigureOut">
              <a:rPr lang="en-CA" smtClean="0"/>
              <a:t>2025-10-19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32602C5-3F42-458A-A465-E09AB0221C81}" type="slidenum">
              <a:rPr lang="en-CA" smtClean="0"/>
              <a:t>‹#›</a:t>
            </a:fld>
            <a:endParaRPr lang="en-CA"/>
          </a:p>
        </p:txBody>
      </p:sp>
    </p:spTree>
    <p:extLst>
      <p:ext uri="{BB962C8B-B14F-4D97-AF65-F5344CB8AC3E}">
        <p14:creationId xmlns:p14="http://schemas.microsoft.com/office/powerpoint/2010/main" val="1219635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3039537"/>
            <a:ext cx="5915025" cy="5071532"/>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8159048"/>
            <a:ext cx="5915025" cy="266699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8F3E2D-09FA-4F5A-9132-FF92BC56F52B}" type="datetimeFigureOut">
              <a:rPr lang="en-CA" smtClean="0"/>
              <a:t>2025-10-19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132602C5-3F42-458A-A465-E09AB0221C81}" type="slidenum">
              <a:rPr lang="en-CA" smtClean="0"/>
              <a:t>‹#›</a:t>
            </a:fld>
            <a:endParaRPr lang="en-CA"/>
          </a:p>
        </p:txBody>
      </p:sp>
    </p:spTree>
    <p:extLst>
      <p:ext uri="{BB962C8B-B14F-4D97-AF65-F5344CB8AC3E}">
        <p14:creationId xmlns:p14="http://schemas.microsoft.com/office/powerpoint/2010/main" val="2340988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3245556"/>
            <a:ext cx="2914650"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8F3E2D-09FA-4F5A-9132-FF92BC56F52B}" type="datetimeFigureOut">
              <a:rPr lang="en-CA" smtClean="0"/>
              <a:t>2025-10-19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32602C5-3F42-458A-A465-E09AB0221C81}" type="slidenum">
              <a:rPr lang="en-CA" smtClean="0"/>
              <a:t>‹#›</a:t>
            </a:fld>
            <a:endParaRPr lang="en-CA"/>
          </a:p>
        </p:txBody>
      </p:sp>
    </p:spTree>
    <p:extLst>
      <p:ext uri="{BB962C8B-B14F-4D97-AF65-F5344CB8AC3E}">
        <p14:creationId xmlns:p14="http://schemas.microsoft.com/office/powerpoint/2010/main" val="31215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649114"/>
            <a:ext cx="5915025"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988734"/>
            <a:ext cx="2901255"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4453467"/>
            <a:ext cx="290125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988734"/>
            <a:ext cx="2915543" cy="146473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4453467"/>
            <a:ext cx="2915543"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8F3E2D-09FA-4F5A-9132-FF92BC56F52B}" type="datetimeFigureOut">
              <a:rPr lang="en-CA" smtClean="0"/>
              <a:t>2025-10-19</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132602C5-3F42-458A-A465-E09AB0221C81}" type="slidenum">
              <a:rPr lang="en-CA" smtClean="0"/>
              <a:t>‹#›</a:t>
            </a:fld>
            <a:endParaRPr lang="en-CA"/>
          </a:p>
        </p:txBody>
      </p:sp>
    </p:spTree>
    <p:extLst>
      <p:ext uri="{BB962C8B-B14F-4D97-AF65-F5344CB8AC3E}">
        <p14:creationId xmlns:p14="http://schemas.microsoft.com/office/powerpoint/2010/main" val="736872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8F3E2D-09FA-4F5A-9132-FF92BC56F52B}" type="datetimeFigureOut">
              <a:rPr lang="en-CA" smtClean="0"/>
              <a:t>2025-10-19</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132602C5-3F42-458A-A465-E09AB0221C81}" type="slidenum">
              <a:rPr lang="en-CA" smtClean="0"/>
              <a:t>‹#›</a:t>
            </a:fld>
            <a:endParaRPr lang="en-CA"/>
          </a:p>
        </p:txBody>
      </p:sp>
    </p:spTree>
    <p:extLst>
      <p:ext uri="{BB962C8B-B14F-4D97-AF65-F5344CB8AC3E}">
        <p14:creationId xmlns:p14="http://schemas.microsoft.com/office/powerpoint/2010/main" val="4257274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8F3E2D-09FA-4F5A-9132-FF92BC56F52B}" type="datetimeFigureOut">
              <a:rPr lang="en-CA" smtClean="0"/>
              <a:t>2025-10-19</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132602C5-3F42-458A-A465-E09AB0221C81}" type="slidenum">
              <a:rPr lang="en-CA" smtClean="0"/>
              <a:t>‹#›</a:t>
            </a:fld>
            <a:endParaRPr lang="en-CA"/>
          </a:p>
        </p:txBody>
      </p:sp>
    </p:spTree>
    <p:extLst>
      <p:ext uri="{BB962C8B-B14F-4D97-AF65-F5344CB8AC3E}">
        <p14:creationId xmlns:p14="http://schemas.microsoft.com/office/powerpoint/2010/main" val="2915262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755425"/>
            <a:ext cx="3471863" cy="866422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18F3E2D-09FA-4F5A-9132-FF92BC56F52B}" type="datetimeFigureOut">
              <a:rPr lang="en-CA" smtClean="0"/>
              <a:t>2025-10-19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32602C5-3F42-458A-A465-E09AB0221C81}" type="slidenum">
              <a:rPr lang="en-CA" smtClean="0"/>
              <a:t>‹#›</a:t>
            </a:fld>
            <a:endParaRPr lang="en-CA"/>
          </a:p>
        </p:txBody>
      </p:sp>
    </p:spTree>
    <p:extLst>
      <p:ext uri="{BB962C8B-B14F-4D97-AF65-F5344CB8AC3E}">
        <p14:creationId xmlns:p14="http://schemas.microsoft.com/office/powerpoint/2010/main" val="3578670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812800"/>
            <a:ext cx="2211884" cy="28448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755425"/>
            <a:ext cx="3471863" cy="8664222"/>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3657600"/>
            <a:ext cx="2211884" cy="6776156"/>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18F3E2D-09FA-4F5A-9132-FF92BC56F52B}" type="datetimeFigureOut">
              <a:rPr lang="en-CA" smtClean="0"/>
              <a:t>2025-10-19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132602C5-3F42-458A-A465-E09AB0221C81}" type="slidenum">
              <a:rPr lang="en-CA" smtClean="0"/>
              <a:t>‹#›</a:t>
            </a:fld>
            <a:endParaRPr lang="en-CA"/>
          </a:p>
        </p:txBody>
      </p:sp>
    </p:spTree>
    <p:extLst>
      <p:ext uri="{BB962C8B-B14F-4D97-AF65-F5344CB8AC3E}">
        <p14:creationId xmlns:p14="http://schemas.microsoft.com/office/powerpoint/2010/main" val="1792321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649114"/>
            <a:ext cx="5915025"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3245556"/>
            <a:ext cx="5915025"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11300181"/>
            <a:ext cx="1543050" cy="649111"/>
          </a:xfrm>
          <a:prstGeom prst="rect">
            <a:avLst/>
          </a:prstGeom>
        </p:spPr>
        <p:txBody>
          <a:bodyPr vert="horz" lIns="91440" tIns="45720" rIns="91440" bIns="45720" rtlCol="0" anchor="ctr"/>
          <a:lstStyle>
            <a:lvl1pPr algn="l">
              <a:defRPr sz="900">
                <a:solidFill>
                  <a:schemeClr val="tx1">
                    <a:tint val="82000"/>
                  </a:schemeClr>
                </a:solidFill>
              </a:defRPr>
            </a:lvl1pPr>
          </a:lstStyle>
          <a:p>
            <a:fld id="{F18F3E2D-09FA-4F5A-9132-FF92BC56F52B}" type="datetimeFigureOut">
              <a:rPr lang="en-CA" smtClean="0"/>
              <a:t>2025-10-19</a:t>
            </a:fld>
            <a:endParaRPr lang="en-CA"/>
          </a:p>
        </p:txBody>
      </p:sp>
      <p:sp>
        <p:nvSpPr>
          <p:cNvPr id="5" name="Footer Placeholder 4"/>
          <p:cNvSpPr>
            <a:spLocks noGrp="1"/>
          </p:cNvSpPr>
          <p:nvPr>
            <p:ph type="ftr" sz="quarter" idx="3"/>
          </p:nvPr>
        </p:nvSpPr>
        <p:spPr>
          <a:xfrm>
            <a:off x="2271713" y="11300181"/>
            <a:ext cx="2314575" cy="649111"/>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CA"/>
          </a:p>
        </p:txBody>
      </p:sp>
      <p:sp>
        <p:nvSpPr>
          <p:cNvPr id="6" name="Slide Number Placeholder 5"/>
          <p:cNvSpPr>
            <a:spLocks noGrp="1"/>
          </p:cNvSpPr>
          <p:nvPr>
            <p:ph type="sldNum" sz="quarter" idx="4"/>
          </p:nvPr>
        </p:nvSpPr>
        <p:spPr>
          <a:xfrm>
            <a:off x="4843463" y="11300181"/>
            <a:ext cx="1543050" cy="649111"/>
          </a:xfrm>
          <a:prstGeom prst="rect">
            <a:avLst/>
          </a:prstGeom>
        </p:spPr>
        <p:txBody>
          <a:bodyPr vert="horz" lIns="91440" tIns="45720" rIns="91440" bIns="45720" rtlCol="0" anchor="ctr"/>
          <a:lstStyle>
            <a:lvl1pPr algn="r">
              <a:defRPr sz="900">
                <a:solidFill>
                  <a:schemeClr val="tx1">
                    <a:tint val="82000"/>
                  </a:schemeClr>
                </a:solidFill>
              </a:defRPr>
            </a:lvl1pPr>
          </a:lstStyle>
          <a:p>
            <a:fld id="{132602C5-3F42-458A-A465-E09AB0221C81}" type="slidenum">
              <a:rPr lang="en-CA" smtClean="0"/>
              <a:t>‹#›</a:t>
            </a:fld>
            <a:endParaRPr lang="en-CA"/>
          </a:p>
        </p:txBody>
      </p:sp>
    </p:spTree>
    <p:extLst>
      <p:ext uri="{BB962C8B-B14F-4D97-AF65-F5344CB8AC3E}">
        <p14:creationId xmlns:p14="http://schemas.microsoft.com/office/powerpoint/2010/main" val="29034000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CC66"/>
            </a:gs>
            <a:gs pos="74000">
              <a:schemeClr val="bg1">
                <a:lumMod val="85000"/>
              </a:schemeClr>
            </a:gs>
            <a:gs pos="83000">
              <a:schemeClr val="bg1">
                <a:lumMod val="95000"/>
              </a:schemeClr>
            </a:gs>
            <a:gs pos="100000">
              <a:schemeClr val="bg1">
                <a:lumMod val="85000"/>
              </a:schemeClr>
            </a:gs>
          </a:gsLst>
          <a:lin ang="5400000" scaled="1"/>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104E058-F746-1824-090A-482B74A34A0C}"/>
              </a:ext>
            </a:extLst>
          </p:cNvPr>
          <p:cNvSpPr txBox="1"/>
          <p:nvPr/>
        </p:nvSpPr>
        <p:spPr>
          <a:xfrm>
            <a:off x="329750" y="4046809"/>
            <a:ext cx="6198499" cy="7017306"/>
          </a:xfrm>
          <a:prstGeom prst="rect">
            <a:avLst/>
          </a:prstGeom>
          <a:noFill/>
        </p:spPr>
        <p:txBody>
          <a:bodyPr wrap="square">
            <a:spAutoFit/>
          </a:bodyPr>
          <a:lstStyle/>
          <a:p>
            <a:pPr algn="ctr">
              <a:buNone/>
            </a:pPr>
            <a:r>
              <a:rPr lang="en-US" dirty="0"/>
              <a:t>🌿 </a:t>
            </a:r>
            <a:r>
              <a:rPr lang="en-US" b="1" dirty="0"/>
              <a:t>Welcome to Casa Balam</a:t>
            </a:r>
            <a:r>
              <a:rPr lang="en-US" dirty="0"/>
              <a:t> 🌿</a:t>
            </a:r>
          </a:p>
          <a:p>
            <a:pPr algn="ctr">
              <a:buNone/>
            </a:pPr>
            <a:br>
              <a:rPr lang="en-US" dirty="0"/>
            </a:br>
            <a:r>
              <a:rPr lang="en-US" i="1" dirty="0"/>
              <a:t>Your tropical escape in the heart of Playa del Carmen</a:t>
            </a:r>
          </a:p>
          <a:p>
            <a:pPr algn="ctr">
              <a:buNone/>
            </a:pPr>
            <a:endParaRPr lang="en-US" dirty="0"/>
          </a:p>
          <a:p>
            <a:pPr algn="ctr">
              <a:buNone/>
            </a:pPr>
            <a:r>
              <a:rPr lang="en-US" dirty="0" err="1"/>
              <a:t>Bienvenidos</a:t>
            </a:r>
            <a:r>
              <a:rPr lang="en-US" dirty="0"/>
              <a:t>! We’re thrilled to welcome you to </a:t>
            </a:r>
            <a:r>
              <a:rPr lang="en-US" b="1" dirty="0"/>
              <a:t>Casa Balam;</a:t>
            </a:r>
            <a:r>
              <a:rPr lang="en-US" dirty="0"/>
              <a:t> your stylish sanctuary just steps away from the vibrant Fifth Avenue and the turquoise waters of </a:t>
            </a:r>
            <a:r>
              <a:rPr lang="en-US" b="1" dirty="0"/>
              <a:t>Playa Mamitas</a:t>
            </a:r>
            <a:r>
              <a:rPr lang="en-US" dirty="0"/>
              <a:t>.</a:t>
            </a:r>
          </a:p>
          <a:p>
            <a:pPr algn="ctr">
              <a:buNone/>
            </a:pPr>
            <a:endParaRPr lang="en-US" dirty="0"/>
          </a:p>
          <a:p>
            <a:pPr algn="ctr">
              <a:buNone/>
            </a:pPr>
            <a:r>
              <a:rPr lang="en-US" dirty="0"/>
              <a:t>Thoughtfully designed for comfort, relaxation, and a touch of luxury, Casa Balam invites you to unwind, explore, and enjoy every moment in one of Mexico’s most beautiful destinations. From breathtaking rooftop views to artisan touches and modern amenities, we hope you feel right at home.</a:t>
            </a:r>
          </a:p>
          <a:p>
            <a:pPr algn="ctr">
              <a:buNone/>
            </a:pPr>
            <a:endParaRPr lang="en-US" dirty="0"/>
          </a:p>
          <a:p>
            <a:pPr algn="ctr">
              <a:buNone/>
            </a:pPr>
            <a:r>
              <a:rPr lang="en-US" dirty="0"/>
              <a:t>Whether you're here to soak up the sun, dive into local culture, or simply relax with a margarita in hand—your unforgettable Playa del Carmen experience starts here.</a:t>
            </a:r>
          </a:p>
          <a:p>
            <a:pPr algn="ctr">
              <a:buNone/>
            </a:pPr>
            <a:endParaRPr lang="en-US" b="1" dirty="0"/>
          </a:p>
          <a:p>
            <a:pPr algn="ctr">
              <a:buNone/>
            </a:pPr>
            <a:r>
              <a:rPr lang="en-US" b="1" dirty="0"/>
              <a:t>Mi casa es </a:t>
            </a:r>
            <a:r>
              <a:rPr lang="en-US" b="1" dirty="0" err="1"/>
              <a:t>tu</a:t>
            </a:r>
            <a:r>
              <a:rPr lang="en-US" b="1" dirty="0"/>
              <a:t> casa.</a:t>
            </a:r>
            <a:br>
              <a:rPr lang="en-US" dirty="0"/>
            </a:br>
            <a:endParaRPr lang="en-US" dirty="0"/>
          </a:p>
          <a:p>
            <a:pPr algn="ctr">
              <a:buNone/>
            </a:pPr>
            <a:endParaRPr lang="en-US" dirty="0"/>
          </a:p>
          <a:p>
            <a:pPr algn="ctr">
              <a:buNone/>
            </a:pPr>
            <a:r>
              <a:rPr lang="en-US" dirty="0"/>
              <a:t>Welcome home 💫</a:t>
            </a:r>
          </a:p>
          <a:p>
            <a:pPr>
              <a:buNone/>
            </a:pPr>
            <a:br>
              <a:rPr lang="en-US" dirty="0"/>
            </a:br>
            <a:endParaRPr lang="en-US" dirty="0"/>
          </a:p>
          <a:p>
            <a:pPr>
              <a:buNone/>
            </a:pPr>
            <a:endParaRPr lang="en-US" dirty="0"/>
          </a:p>
        </p:txBody>
      </p:sp>
      <p:pic>
        <p:nvPicPr>
          <p:cNvPr id="6" name="Picture 5">
            <a:extLst>
              <a:ext uri="{FF2B5EF4-FFF2-40B4-BE49-F238E27FC236}">
                <a16:creationId xmlns:a16="http://schemas.microsoft.com/office/drawing/2014/main" id="{DFD5F868-D8D9-E087-BED0-1219F7212921}"/>
              </a:ext>
            </a:extLst>
          </p:cNvPr>
          <p:cNvPicPr>
            <a:picLocks noChangeAspect="1"/>
          </p:cNvPicPr>
          <p:nvPr/>
        </p:nvPicPr>
        <p:blipFill>
          <a:blip r:embed="rId2"/>
          <a:stretch>
            <a:fillRect/>
          </a:stretch>
        </p:blipFill>
        <p:spPr>
          <a:xfrm>
            <a:off x="97104" y="138441"/>
            <a:ext cx="2755422" cy="2755422"/>
          </a:xfrm>
          <a:prstGeom prst="rect">
            <a:avLst/>
          </a:prstGeom>
          <a:effectLst>
            <a:softEdge rad="12700"/>
          </a:effectLst>
          <a:scene3d>
            <a:camera prst="orthographicFront"/>
            <a:lightRig rig="threePt" dir="t"/>
          </a:scene3d>
          <a:sp3d prstMaterial="dkEdge">
            <a:bevelT/>
          </a:sp3d>
        </p:spPr>
      </p:pic>
    </p:spTree>
    <p:extLst>
      <p:ext uri="{BB962C8B-B14F-4D97-AF65-F5344CB8AC3E}">
        <p14:creationId xmlns:p14="http://schemas.microsoft.com/office/powerpoint/2010/main" val="39517208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12</TotalTime>
  <Words>143</Words>
  <Application>Microsoft Office PowerPoint</Application>
  <PresentationFormat>Widescreen</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Carlos Gonzalez Botero</dc:creator>
  <cp:lastModifiedBy>Carlos Gonzalez Botero</cp:lastModifiedBy>
  <cp:revision>2</cp:revision>
  <dcterms:created xsi:type="dcterms:W3CDTF">2025-10-20T03:24:50Z</dcterms:created>
  <dcterms:modified xsi:type="dcterms:W3CDTF">2025-10-20T03:37:42Z</dcterms:modified>
</cp:coreProperties>
</file>